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300" r:id="rId7"/>
    <p:sldId id="261" r:id="rId8"/>
    <p:sldId id="262" r:id="rId9"/>
    <p:sldId id="273" r:id="rId10"/>
    <p:sldId id="263" r:id="rId11"/>
    <p:sldId id="274" r:id="rId12"/>
    <p:sldId id="275" r:id="rId13"/>
    <p:sldId id="276" r:id="rId14"/>
    <p:sldId id="277" r:id="rId15"/>
    <p:sldId id="278" r:id="rId16"/>
    <p:sldId id="301" r:id="rId17"/>
    <p:sldId id="279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64" r:id="rId27"/>
    <p:sldId id="265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7" r:id="rId37"/>
    <p:sldId id="299" r:id="rId38"/>
    <p:sldId id="288" r:id="rId39"/>
    <p:sldId id="291" r:id="rId40"/>
    <p:sldId id="292" r:id="rId41"/>
    <p:sldId id="293" r:id="rId42"/>
    <p:sldId id="289" r:id="rId43"/>
    <p:sldId id="294" r:id="rId44"/>
    <p:sldId id="296" r:id="rId45"/>
    <p:sldId id="272" r:id="rId46"/>
  </p:sldIdLst>
  <p:sldSz cx="9144000" cy="5143500" type="screen16x9"/>
  <p:notesSz cx="6858000" cy="9144000"/>
  <p:embeddedFontLst>
    <p:embeddedFont>
      <p:font typeface="PT Sans Narrow" charset="0"/>
      <p:regular r:id="rId48"/>
      <p:bold r:id="rId49"/>
    </p:embeddedFont>
    <p:embeddedFont>
      <p:font typeface="Cambria" pitchFamily="18" charset="0"/>
      <p:regular r:id="rId50"/>
      <p:bold r:id="rId51"/>
      <p:italic r:id="rId52"/>
      <p:boldItalic r:id="rId53"/>
    </p:embeddedFont>
    <p:embeddedFont>
      <p:font typeface="Calibri" pitchFamily="34" charset="0"/>
      <p:regular r:id="rId54"/>
      <p:bold r:id="rId55"/>
      <p:italic r:id="rId56"/>
      <p:boldItalic r:id="rId57"/>
    </p:embeddedFont>
    <p:embeddedFont>
      <p:font typeface="Open Sans" charset="0"/>
      <p:regular r:id="rId58"/>
      <p:bold r:id="rId59"/>
      <p:italic r:id="rId60"/>
      <p:boldItalic r:id="rId61"/>
    </p:embeddedFont>
    <p:embeddedFont>
      <p:font typeface="Roboto" charset="0"/>
      <p:regular r:id="rId62"/>
      <p:bold r:id="rId63"/>
      <p:italic r:id="rId64"/>
      <p:boldItalic r:id="rId65"/>
    </p:embeddedFont>
    <p:embeddedFont>
      <p:font typeface="Algerian" pitchFamily="82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B0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044" autoAdjust="0"/>
    <p:restoredTop sz="94660"/>
  </p:normalViewPr>
  <p:slideViewPr>
    <p:cSldViewPr snapToGrid="0">
      <p:cViewPr>
        <p:scale>
          <a:sx n="70" d="100"/>
          <a:sy n="70" d="100"/>
        </p:scale>
        <p:origin x="-1446" y="-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74fc12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f74fc12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c97e919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c97e919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1b2fb6ee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1b2fb6ee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c97e919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cc97e919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1b2fb6ee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1b2fb6ee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c81ab02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c81ab02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c81ab02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c81ab02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c81ab01e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c81ab01e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67025f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67025f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lt2"/>
                </a:solidFill>
              </a:rPr>
              <a:t>Online Hospital </a:t>
            </a:r>
            <a:r>
              <a:rPr lang="en" sz="3600" dirty="0">
                <a:solidFill>
                  <a:schemeClr val="lt2"/>
                </a:solidFill>
              </a:rPr>
              <a:t>Management </a:t>
            </a:r>
            <a:r>
              <a:rPr lang="en" sz="3600" dirty="0" smtClean="0">
                <a:solidFill>
                  <a:schemeClr val="lt2"/>
                </a:solidFill>
              </a:rPr>
              <a:t>System (OHMS)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13425" y="2773849"/>
            <a:ext cx="4712100" cy="90962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By :-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ABHINAV </a:t>
            </a:r>
            <a:r>
              <a:rPr lang="en" sz="2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SINGH- 210941220006</a:t>
            </a:r>
            <a:endParaRPr sz="2500">
              <a:solidFill>
                <a:srgbClr val="000000"/>
              </a:solidFill>
              <a:latin typeface="Cambria" pitchFamily="18" charset="0"/>
              <a:ea typeface="Cambria" pitchFamily="18" charset="0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SANDEEP MOPARE- </a:t>
            </a:r>
            <a:r>
              <a:rPr lang="en" sz="2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210941220106</a:t>
            </a:r>
            <a:endParaRPr lang="en" sz="2300" dirty="0" smtClean="0">
              <a:solidFill>
                <a:srgbClr val="000000"/>
              </a:solidFill>
              <a:latin typeface="Cambria" pitchFamily="18" charset="0"/>
              <a:ea typeface="Cambria" pitchFamily="18" charset="0"/>
              <a:cs typeface="Calibri"/>
              <a:sym typeface="Calibri"/>
            </a:endParaRPr>
          </a:p>
          <a:p>
            <a:pPr marL="0" indent="0" algn="l">
              <a:lnSpc>
                <a:spcPct val="115000"/>
              </a:lnSpc>
            </a:pPr>
            <a:r>
              <a:rPr lang="en-US" sz="2100" b="1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 (</a:t>
            </a:r>
            <a:r>
              <a:rPr lang="en-US" sz="2800" b="1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Calibri"/>
                <a:sym typeface="Calibri"/>
              </a:rPr>
              <a:t>Group No.71)</a:t>
            </a:r>
            <a:endParaRPr lang="en-US" sz="2100" b="1" dirty="0" smtClean="0">
              <a:solidFill>
                <a:srgbClr val="000000"/>
              </a:solidFill>
              <a:latin typeface="Cambria" pitchFamily="18" charset="0"/>
              <a:ea typeface="Cambria" pitchFamily="18" charset="0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258475" y="0"/>
            <a:ext cx="64920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Institute for Advanced Computing and Software Development (PG-DAC)</a:t>
            </a:r>
            <a:endParaRPr sz="2000" b="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" y="143875"/>
            <a:ext cx="1093450" cy="10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625" y="294300"/>
            <a:ext cx="187117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5884450" y="4424175"/>
            <a:ext cx="4143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Guide: Mr. Milind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Arjun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Mrs. Sonali Nikam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IACSD\Project (Group 71)\diagrams\erdi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64" y="220716"/>
            <a:ext cx="8411561" cy="4631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IACSD\Project (Group 71)\diagrams\useca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190005"/>
            <a:ext cx="8172450" cy="46195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98224" y="4774168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Use Case Diagram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IACSD\Project (Group 71)\diagrams\classd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264" y="385010"/>
            <a:ext cx="8301789" cy="428347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769745" y="4714953"/>
            <a:ext cx="275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Class Diagram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8503" y="4486938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Page Navigation Diagram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050" name="Picture 2" descr="G:\IACSD\Project (Group 71)\diagrams\Page Navigation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382" y="356261"/>
            <a:ext cx="8691058" cy="40138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8503" y="4486938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Page Navigation - Admin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3074" name="Picture 2" descr="G:\IACSD\Project (Group 71)\diagrams\Page navigation-admin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978" y="447676"/>
            <a:ext cx="7923312" cy="3649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"/>
          <p:cNvPicPr/>
          <p:nvPr/>
        </p:nvPicPr>
        <p:blipFill>
          <a:blip r:embed="rId2"/>
          <a:srcRect r="12" b="1478"/>
          <a:stretch>
            <a:fillRect/>
          </a:stretch>
        </p:blipFill>
        <p:spPr bwMode="auto">
          <a:xfrm>
            <a:off x="2102716" y="299194"/>
            <a:ext cx="4986068" cy="3571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503" y="4486938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Page Navigation - Hospital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IACSD\Project (Group 71)\diagrams\page navigation_doctor_updat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3776" y="376348"/>
            <a:ext cx="7042067" cy="451628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44144" y="4258537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Page Navigation - </a:t>
            </a:r>
            <a:r>
              <a:rPr lang="en-IN" sz="1800" dirty="0" smtClean="0">
                <a:latin typeface="Cambria" pitchFamily="18" charset="0"/>
                <a:ea typeface="Cambria" pitchFamily="18" charset="0"/>
              </a:rPr>
              <a:t>Doctor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"/>
          <p:cNvPicPr/>
          <p:nvPr/>
        </p:nvPicPr>
        <p:blipFill>
          <a:blip r:embed="rId2"/>
          <a:srcRect r="985" b="1013"/>
          <a:stretch>
            <a:fillRect/>
          </a:stretch>
        </p:blipFill>
        <p:spPr bwMode="auto">
          <a:xfrm>
            <a:off x="1686296" y="570016"/>
            <a:ext cx="5735781" cy="362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503" y="4486938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mbria" pitchFamily="18" charset="0"/>
                <a:ea typeface="Cambria" pitchFamily="18" charset="0"/>
              </a:rPr>
              <a:t>Page Navigation - Patient</a:t>
            </a:r>
            <a:endParaRPr lang="en-US" sz="18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IACSD\Project (Group 71)\diagrams\DFD Level 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1" y="0"/>
            <a:ext cx="7067550" cy="47815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IACSD\Project (Group 71)\diagrams\DFD_Level1_adm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787" y="273132"/>
            <a:ext cx="7863073" cy="46195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11" b="0" dirty="0">
                <a:latin typeface="Algerian" pitchFamily="82" charset="0"/>
                <a:ea typeface="Times New Roman"/>
                <a:cs typeface="Times New Roman"/>
                <a:sym typeface="Times New Roman"/>
              </a:rPr>
              <a:t>Objective</a:t>
            </a:r>
            <a:endParaRPr sz="3211" b="0">
              <a:latin typeface="Algerian" pitchFamily="82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321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297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marR="0" lvl="0" indent="-329432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❖"/>
            </a:pPr>
            <a:r>
              <a:rPr lang="en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Define </a:t>
            </a:r>
            <a:r>
              <a:rPr lang="en" sz="4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hospital</a:t>
            </a: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/>
            </a:r>
            <a:b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</a:b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 	</a:t>
            </a:r>
            <a:endParaRPr sz="450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2943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❖"/>
            </a:pP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	Recording </a:t>
            </a:r>
            <a:r>
              <a:rPr lang="en" sz="4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information </a:t>
            </a: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about the Patients that come</a:t>
            </a:r>
            <a:r>
              <a:rPr lang="en" sz="4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. </a:t>
            </a: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	</a:t>
            </a:r>
            <a:b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</a:b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 	</a:t>
            </a:r>
            <a:endParaRPr sz="4500" smtClean="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2943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❖"/>
            </a:pPr>
            <a:r>
              <a:rPr lang="en" sz="4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	Recording information </a:t>
            </a: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related to diagnosis given to Patients.</a:t>
            </a:r>
            <a:b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</a:b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 	</a:t>
            </a:r>
            <a:endParaRPr sz="450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2943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❖"/>
            </a:pP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	Keeping record of the Immunization provided to children/patients.</a:t>
            </a:r>
            <a:b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</a:b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 	</a:t>
            </a:r>
            <a:endParaRPr sz="450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2943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❖"/>
            </a:pPr>
            <a:r>
              <a:rPr lang="en" sz="4500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	</a:t>
            </a:r>
            <a:r>
              <a:rPr lang="en" sz="45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Appointment booking with doctor.</a:t>
            </a:r>
          </a:p>
          <a:p>
            <a:pPr marL="457200" marR="0" lvl="0" indent="-32943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3342" dirty="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3342" dirty="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342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IACSD\Project (Group 71)\diagrams\DFD_Level1_hospit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9671" y="143681"/>
            <a:ext cx="7483062" cy="49998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IACSD\Project (Group 71)\diagrams\DFD_Level1_do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664" y="201881"/>
            <a:ext cx="7138678" cy="4769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IACSD\Project (Group 71)\diagrams\DFD_Level1_pat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16" y="249381"/>
            <a:ext cx="7803696" cy="46195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:\IACSD\Project (Group 71)\diagrams\DFD Level 2- Hospital-updated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690" y="190829"/>
            <a:ext cx="8148354" cy="49526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:\IACSD\Project (Group 71)\diagrams\DFD_Level2_do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:\IACSD\Project (Group 71)\diagrams\DFD_Level2_patien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399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252324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Home </a:t>
            </a:r>
            <a:r>
              <a:rPr lang="en" sz="2800" u="sng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Page </a:t>
            </a:r>
            <a:r>
              <a:rPr lang="en" sz="2800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:-</a:t>
            </a:r>
            <a:endParaRPr sz="2800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255" y="653142"/>
            <a:ext cx="8775864" cy="427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28572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Inquiry: Search Hospital Filter</a:t>
            </a:r>
            <a:endParaRPr sz="2800" u="sng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676" y="656430"/>
            <a:ext cx="8753319" cy="420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49" y="160017"/>
            <a:ext cx="8520600" cy="707400"/>
          </a:xfrm>
        </p:spPr>
        <p:txBody>
          <a:bodyPr>
            <a:normAutofit/>
          </a:bodyPr>
          <a:lstStyle/>
          <a:p>
            <a:r>
              <a:rPr lang="en-IN" sz="28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Patient Registration Page </a:t>
            </a:r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:-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201" y="766680"/>
            <a:ext cx="8651669" cy="406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Admin Login Page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511" y="833500"/>
            <a:ext cx="8455231" cy="402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11" b="0" dirty="0">
                <a:latin typeface="Algerian" pitchFamily="82" charset="0"/>
                <a:ea typeface="Times New Roman"/>
                <a:cs typeface="Times New Roman"/>
                <a:sym typeface="Times New Roman"/>
              </a:rPr>
              <a:t>Scope of the Project</a:t>
            </a:r>
            <a:endParaRPr sz="3211" b="0">
              <a:latin typeface="Algerian" pitchFamily="82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321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77195" algn="just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Providing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ease to user and hospital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team.</a:t>
            </a:r>
          </a:p>
          <a:p>
            <a:pPr lvl="0" indent="-377195" algn="just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Availability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status of doctors and number of  beds available in hospital will be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managed</a:t>
            </a:r>
          </a:p>
          <a:p>
            <a:pPr lvl="0" indent="-377195" algn="just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User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will be able to book his appointment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.</a:t>
            </a:r>
          </a:p>
          <a:p>
            <a:pPr lvl="0" indent="-377195" algn="just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Application </a:t>
            </a:r>
            <a:r>
              <a:rPr lang="en-US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indirectly saves the time and money of user.</a:t>
            </a:r>
            <a:endParaRPr lang="en-US" dirty="0" smtClean="0">
              <a:solidFill>
                <a:srgbClr val="0C0B08"/>
              </a:solidFill>
              <a:latin typeface="Cambria" pitchFamily="18" charset="0"/>
              <a:ea typeface="Cambria" pitchFamily="18" charset="0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Hospital Login Page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29" y="860798"/>
            <a:ext cx="8550233" cy="399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Doctor Login Page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881" y="922149"/>
            <a:ext cx="8752113" cy="393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Patient Login Page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387" y="877468"/>
            <a:ext cx="8497661" cy="389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Admin Profile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383" y="855023"/>
            <a:ext cx="8493579" cy="404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Registered  Hospital Profile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879" y="828656"/>
            <a:ext cx="8752116" cy="3957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Registered  Doctor Profile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008" y="885240"/>
            <a:ext cx="8578561" cy="383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26" y="255019"/>
            <a:ext cx="8520600" cy="7074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Appointment List :-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60" y="804660"/>
            <a:ext cx="8661542" cy="388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26" y="255019"/>
            <a:ext cx="8520600" cy="7074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Prescription Form :-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383" y="889740"/>
            <a:ext cx="8478983" cy="390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Registered  Patient Profile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29" y="783481"/>
            <a:ext cx="8775865" cy="408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Available Doctors List:-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256" y="796788"/>
            <a:ext cx="8704613" cy="41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11" b="0" dirty="0">
                <a:latin typeface="Algerian" pitchFamily="82" charset="0"/>
                <a:ea typeface="Times New Roman"/>
                <a:cs typeface="Times New Roman"/>
                <a:sym typeface="Times New Roman"/>
              </a:rPr>
              <a:t>Modules:</a:t>
            </a:r>
            <a:endParaRPr sz="3211" b="0">
              <a:latin typeface="Algerian" pitchFamily="82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321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440878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Admin module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44087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User module (patient)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44087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Doctor module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44087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Hospital module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Payment Gateway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31" y="847225"/>
            <a:ext cx="8787739" cy="395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257" y="320634"/>
            <a:ext cx="8730584" cy="448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Booked Appointment List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135" y="849827"/>
            <a:ext cx="8597735" cy="3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About Us Page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28" y="1012442"/>
            <a:ext cx="8467107" cy="38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50" y="207518"/>
            <a:ext cx="8520600" cy="707400"/>
          </a:xfrm>
        </p:spPr>
        <p:txBody>
          <a:bodyPr>
            <a:normAutofit/>
          </a:bodyPr>
          <a:lstStyle/>
          <a:p>
            <a:r>
              <a:rPr lang="en-IN" sz="3100" u="sng" dirty="0" smtClean="0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Contact Us Page :-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008" y="861555"/>
            <a:ext cx="8526483" cy="398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3211" b="0" dirty="0">
                <a:latin typeface="Algerian" pitchFamily="82" charset="0"/>
                <a:ea typeface="Times New Roman"/>
                <a:cs typeface="Times New Roman"/>
                <a:sym typeface="Times New Roman"/>
              </a:rPr>
              <a:t>Admin module</a:t>
            </a:r>
            <a:endParaRPr sz="3211" b="0">
              <a:latin typeface="Algerian" pitchFamily="82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Has privilege to register hospitals.</a:t>
            </a:r>
          </a:p>
          <a:p>
            <a:pPr marL="3429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update information about registered hospital and doctors.</a:t>
            </a:r>
            <a:endParaRPr>
              <a:solidFill>
                <a:srgbClr val="0C0B08"/>
              </a:solidFill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900" b="0" dirty="0" smtClean="0">
                <a:latin typeface="Algerian" pitchFamily="82" charset="0"/>
              </a:rPr>
              <a:t>Hospital Module</a:t>
            </a:r>
            <a:endParaRPr lang="en-US" sz="2900" b="0" dirty="0">
              <a:latin typeface="Algerian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add/delete doctors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manage hospital’s profile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view doctors list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update availability of registered doctors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solidFill>
                  <a:srgbClr val="0C0B08"/>
                </a:solidFill>
                <a:latin typeface="Cambria" pitchFamily="18" charset="0"/>
                <a:ea typeface="Cambria" pitchFamily="18" charset="0"/>
              </a:rPr>
              <a:t>Can update bed counts.</a:t>
            </a:r>
            <a:endParaRPr lang="en-US" dirty="0">
              <a:solidFill>
                <a:srgbClr val="0C0B08"/>
              </a:solidFill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 dirty="0">
                <a:latin typeface="Algerian" pitchFamily="82" charset="0"/>
              </a:rPr>
              <a:t>User Module (Patient)</a:t>
            </a:r>
            <a:endParaRPr sz="2900" b="0">
              <a:latin typeface="Algerian" pitchFamily="82" charset="0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7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marR="0" lvl="0" indent="-393115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View availability status of doctors</a:t>
            </a:r>
          </a:p>
          <a:p>
            <a:pPr indent="-393115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View doctor list</a:t>
            </a:r>
          </a:p>
          <a:p>
            <a:pPr indent="-393115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GB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View admit history. like bed count</a:t>
            </a:r>
            <a:r>
              <a:rPr lang="en-GB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.</a:t>
            </a:r>
            <a:endParaRPr lang="en" sz="1900" dirty="0" smtClean="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93115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Book appointment</a:t>
            </a:r>
          </a:p>
          <a:p>
            <a:pPr indent="-393115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View prescription </a:t>
            </a:r>
            <a:r>
              <a:rPr lang="en-US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details</a:t>
            </a:r>
          </a:p>
          <a:p>
            <a:pPr indent="-393115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sz="190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Manage own profile</a:t>
            </a:r>
            <a:endParaRPr sz="190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marL="457200" marR="0" lvl="0" indent="-39311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33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334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383838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2900" b="0" dirty="0">
                <a:latin typeface="Algerian" pitchFamily="82" charset="0"/>
              </a:rPr>
              <a:t>Doctor Module</a:t>
            </a:r>
            <a:endParaRPr sz="2900" b="0">
              <a:latin typeface="Algerian" pitchFamily="82" charset="0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93115">
              <a:spcBef>
                <a:spcPts val="1200"/>
              </a:spcBef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Manage patient. account opening and updating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indent="-393115"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Create, manage appointment with patient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indent="-393115"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Create </a:t>
            </a:r>
            <a:r>
              <a:rPr lang="en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prescription </a:t>
            </a: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for patient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indent="-393115"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Provide medication for patients</a:t>
            </a:r>
            <a:endParaRPr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  <a:sym typeface="Times New Roman"/>
            </a:endParaRPr>
          </a:p>
          <a:p>
            <a:pPr indent="-393115"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Manage </a:t>
            </a:r>
            <a:r>
              <a:rPr lang="en" dirty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  <a:sym typeface="Times New Roman"/>
              </a:rPr>
              <a:t>own profile</a:t>
            </a:r>
            <a:r>
              <a:rPr lang="en" sz="1200" dirty="0">
                <a:solidFill>
                  <a:srgbClr val="38383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200" dirty="0">
                <a:solidFill>
                  <a:srgbClr val="38383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383838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u="sng" dirty="0" smtClean="0">
                <a:solidFill>
                  <a:schemeClr val="accent1"/>
                </a:solidFill>
                <a:latin typeface="Algerian" pitchFamily="82" charset="0"/>
              </a:rPr>
              <a:t>UML Diagrams</a:t>
            </a:r>
            <a:endParaRPr lang="en-US" sz="4000" b="0" u="sng" dirty="0">
              <a:solidFill>
                <a:schemeClr val="accent1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1829</TotalTime>
  <Words>292</Words>
  <PresentationFormat>On-screen Show (16:9)</PresentationFormat>
  <Paragraphs>75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PT Sans Narrow</vt:lpstr>
      <vt:lpstr>Cambria</vt:lpstr>
      <vt:lpstr>Calibri</vt:lpstr>
      <vt:lpstr>Open Sans</vt:lpstr>
      <vt:lpstr>Roboto</vt:lpstr>
      <vt:lpstr>Algerian</vt:lpstr>
      <vt:lpstr>Times New Roman</vt:lpstr>
      <vt:lpstr>Wingdings</vt:lpstr>
      <vt:lpstr>Tropic</vt:lpstr>
      <vt:lpstr>Online Hospital Management System (OHMS)</vt:lpstr>
      <vt:lpstr>Objective </vt:lpstr>
      <vt:lpstr>Scope of the Project </vt:lpstr>
      <vt:lpstr>Modules: </vt:lpstr>
      <vt:lpstr>Admin module</vt:lpstr>
      <vt:lpstr>Hospital Module</vt:lpstr>
      <vt:lpstr>User Module (Patient)</vt:lpstr>
      <vt:lpstr>Doctor Module</vt:lpstr>
      <vt:lpstr>UML Diagrams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Home Page :-</vt:lpstr>
      <vt:lpstr>Inquiry: Search Hospital Filter</vt:lpstr>
      <vt:lpstr>Patient Registration Page :-</vt:lpstr>
      <vt:lpstr>Admin Login Page :-</vt:lpstr>
      <vt:lpstr>Hospital Login Page :-</vt:lpstr>
      <vt:lpstr>Doctor Login Page :-</vt:lpstr>
      <vt:lpstr>Patient Login Page :-</vt:lpstr>
      <vt:lpstr>Admin Profile :-</vt:lpstr>
      <vt:lpstr>Registered  Hospital Profile :-</vt:lpstr>
      <vt:lpstr>Registered  Doctor Profile :-</vt:lpstr>
      <vt:lpstr>Appointment List :-</vt:lpstr>
      <vt:lpstr>Prescription Form :-</vt:lpstr>
      <vt:lpstr>Registered  Patient Profile :-</vt:lpstr>
      <vt:lpstr>Available Doctors List:-</vt:lpstr>
      <vt:lpstr>Payment Gateway :-</vt:lpstr>
      <vt:lpstr>Slide 41</vt:lpstr>
      <vt:lpstr>Booked Appointment List</vt:lpstr>
      <vt:lpstr>About Us Page :-</vt:lpstr>
      <vt:lpstr>Contact Us Page :-</vt:lpstr>
      <vt:lpstr>Thank You...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cp:lastModifiedBy>Windows User</cp:lastModifiedBy>
  <cp:revision>39</cp:revision>
  <dcterms:modified xsi:type="dcterms:W3CDTF">2022-04-12T18:29:55Z</dcterms:modified>
</cp:coreProperties>
</file>